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57" r:id="rId4"/>
    <p:sldId id="273" r:id="rId5"/>
    <p:sldId id="272" r:id="rId6"/>
    <p:sldId id="258" r:id="rId7"/>
    <p:sldId id="269" r:id="rId8"/>
    <p:sldId id="274" r:id="rId9"/>
    <p:sldId id="277" r:id="rId10"/>
    <p:sldId id="259" r:id="rId11"/>
    <p:sldId id="260" r:id="rId12"/>
    <p:sldId id="261" r:id="rId13"/>
    <p:sldId id="262" r:id="rId14"/>
    <p:sldId id="279" r:id="rId15"/>
    <p:sldId id="263" r:id="rId16"/>
    <p:sldId id="264" r:id="rId17"/>
    <p:sldId id="265" r:id="rId18"/>
    <p:sldId id="280" r:id="rId19"/>
    <p:sldId id="266" r:id="rId20"/>
    <p:sldId id="267" r:id="rId21"/>
    <p:sldId id="268" r:id="rId22"/>
    <p:sldId id="284" r:id="rId23"/>
    <p:sldId id="283" r:id="rId24"/>
    <p:sldId id="281" r:id="rId25"/>
    <p:sldId id="27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8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C13EA-97F0-42C4-AFD4-A65F1CA6EA60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F3F97-E1D3-4CE5-A9BE-A58339585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163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72662-1153-33FE-7D81-491B35E6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B732EC-9178-24AB-6392-55303A802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4CF321-47D6-DB4A-1B2B-F7981DC0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0671-095F-431A-9CA8-FD1085F874CB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EFF1C2-625F-8A56-32C1-87F116195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6AF260-F462-7151-3D28-C955429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0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793C2-D55B-AE5A-592D-C4876FB3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A14ADCC-7D2B-99E3-2694-9834B306B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94BE51-E411-FCEB-87E5-ACD14DC54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008C80-CCCC-5F66-5142-EC910033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821-77DE-4E18-967A-2BD7A145AE84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AF4F08-17E8-61F3-AD57-E3CDEDCF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F8947C-954D-0150-B799-23EFEDA7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86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74425-ED5D-0C04-444C-07C3982F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661FF9-EA8B-BB84-419B-4EF1B0100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A6D110-2050-1DAB-988D-EAAF01E5A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077D-64CF-415E-9F1E-3E137D5F0957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30A11-30A5-E476-CDC8-45D0F8FB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35C5E-1087-C590-08EC-C5B44CAB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662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4B209D3-8914-B623-2FD4-A0385BA6C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5AC442-1D9B-AC27-1FD7-41344E5AB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8D803-45E4-BBC2-94F0-387C1796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870C-87E1-4A2C-A9AD-DEA305C6A0E7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3F070C-DD69-B05D-B450-3DB444F1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3ACE44-1A4C-DB4C-182D-23CAC746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30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5AC91-A9F5-86B3-10D4-45D53CB5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59617"/>
            <a:ext cx="9670366" cy="746223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3930CF-C2D8-9B34-7FF0-9AE87271F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795096"/>
            <a:ext cx="10515600" cy="43513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329B9C-3B54-8DC4-AD4A-8AAF3664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B550-04FD-49B0-A686-A6E52A0CBE49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2CA2B8-1AC8-EE06-7FC0-31F80E0D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6F941-1671-758B-B370-AE96C97A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FBDF13-25B0-BA3D-432A-DC213F1C4E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806" y="259616"/>
            <a:ext cx="1090634" cy="7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4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5AC91-A9F5-86B3-10D4-45D53CB5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59617"/>
            <a:ext cx="9670366" cy="746223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3930CF-C2D8-9B34-7FF0-9AE87271F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795096"/>
            <a:ext cx="10515600" cy="43513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329B9C-3B54-8DC4-AD4A-8AAF3664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B550-04FD-49B0-A686-A6E52A0CBE49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2CA2B8-1AC8-EE06-7FC0-31F80E0D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6F941-1671-758B-B370-AE96C97A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35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7AD990-2239-4263-4471-5D98D7BD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AF723A-3570-8018-6643-CA75ECD26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BD597F-3492-F729-2D8F-6B622900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AE16-BFA0-4C62-B694-8BDC0387234F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4633C-1415-9B0A-025B-F9EA3EE6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F3E5A-8042-9889-A29A-AFC3E083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5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FF379-103E-E3EC-6F27-54C3CE41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7FECB3-FBB9-5CF3-1553-84ED5CE0B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A643A-D2C5-6857-4945-C37D5A0D7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5E6F12-99C2-C1C4-0C09-546565A5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6FCE7-2AA6-4706-82D5-C2747B26D245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294335-D755-4300-E998-7ADD3D638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E8DD8E-2A69-89C3-7F79-C62A16A6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96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99FC-938E-EAB4-F1AA-FCA0A816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E2CE38-644C-09E9-EF7B-D0D9E9077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CEDE18-0154-28B1-0975-262ABB299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CDDC51-7413-659E-6D90-48BA75F97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5D7C33-385E-D428-4AB0-9CACEA01F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F6620C-27E4-1508-8952-5873DE98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EB1F-28B5-4EB8-8AD8-F6A98B8A84F4}" type="datetime1">
              <a:rPr lang="ru-RU" smtClean="0"/>
              <a:t>05.06.2023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C3FD22-4BEE-31DA-10DE-835B663C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59E003-85E8-915E-7369-48AB9EDF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38122-E8DE-CF41-1DEB-BD73EE84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9A845E-B5BE-F810-7505-301E508F6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CF81E-0482-4959-967D-E5B1F40C4914}" type="datetime1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81210B-ABE8-FB5A-E1A7-3C105882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A79886-BD56-FD6B-805E-119D2BF9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36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F933E9E-BB3C-358B-5112-F4CF1F5B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3C1-821F-4C21-9EB5-E0C170562D24}" type="datetime1">
              <a:rPr lang="ru-RU" smtClean="0"/>
              <a:t>05.06.2023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27BA54-7F71-FD15-5981-963F4097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034A9A-9A46-BAAA-6950-EC108F14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96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757-2375-8996-3BE8-431462F8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54A379-91D5-E5D8-C7E6-8157DBE97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738F5A-B6B5-56A1-1B9D-ACE08925B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9574CA-26BE-AEB5-0A45-5084FC82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DA190-9F60-4BE1-B9C0-28EB4C880B5A}" type="datetime1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78A49E-A724-D05F-6190-403AB8CC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1AEB8B-DCC4-8BF9-13CC-42832D40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17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82E2C-121F-9A2D-07C3-8EF7B8B7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9EE68C-4A49-FF5B-8E33-602E93A19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ACCA64-7325-02C6-84FB-C114B8B1B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1004-780C-4968-912D-827955556679}" type="datetime1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3DB644-D54C-B6BD-4F00-AE915E02E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6BCA00-060F-9115-53C0-B55923E7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10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5DE4C-4E29-564B-4EDB-8874DAE26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7118" y="559189"/>
            <a:ext cx="5151608" cy="2656575"/>
          </a:xfrm>
        </p:spPr>
        <p:txBody>
          <a:bodyPr>
            <a:noAutofit/>
          </a:bodyPr>
          <a:lstStyle/>
          <a:p>
            <a:pPr algn="r"/>
            <a: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Мобильное приложение «Мой ФКН»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CA7C9-6A3A-F0BA-1191-B85ABAC30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4726" y="4086665"/>
            <a:ext cx="9144000" cy="2487130"/>
          </a:xfrm>
        </p:spPr>
        <p:txBody>
          <a:bodyPr>
            <a:no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Подготовили студенты 3-го курса ФКН</a:t>
            </a:r>
            <a:endParaRPr lang="ru-RU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Группа 3-4</a:t>
            </a:r>
          </a:p>
          <a:p>
            <a:pPr algn="r" rtl="0">
              <a:spcBef>
                <a:spcPts val="600"/>
              </a:spcBef>
              <a:spcAft>
                <a:spcPts val="0"/>
              </a:spcAft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Разработчики проекта:</a:t>
            </a:r>
            <a:endParaRPr lang="ru-RU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Мерзляков Никита Витальевич</a:t>
            </a:r>
            <a:b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Кулинченко Дмитрий Игоревич</a:t>
            </a:r>
            <a:b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Сиваков Артем Вячеславович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Кудинов Иван Михайлович</a:t>
            </a:r>
            <a:endParaRPr lang="ru-RU" b="0" dirty="0">
              <a:effectLst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C70716-3563-9FA7-2CD6-DF6BFD25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92" y="660354"/>
            <a:ext cx="5151608" cy="35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F9C0A-7B56-C7A4-FECC-9398CADC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Приветственные экраны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F6D7AC-1320-2E60-0A4F-74B492142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10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E04001-06F3-AE31-7AB2-D805B947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721" y="1267164"/>
            <a:ext cx="2329800" cy="4827863"/>
          </a:xfrm>
          <a:prstGeom prst="roundRect">
            <a:avLst>
              <a:gd name="adj" fmla="val 13819"/>
            </a:avLst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3029F7-772C-4E9B-F700-4F98FDD3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11" y="1267163"/>
            <a:ext cx="2355687" cy="4827864"/>
          </a:xfrm>
          <a:prstGeom prst="roundRect">
            <a:avLst>
              <a:gd name="adj" fmla="val 13749"/>
            </a:avLst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9609E9B-C321-8B4B-4AAE-42A032809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44" y="1267164"/>
            <a:ext cx="2326211" cy="4827863"/>
          </a:xfrm>
          <a:prstGeom prst="roundRect">
            <a:avLst>
              <a:gd name="adj" fmla="val 13060"/>
            </a:avLst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8DE5392-C1DA-024C-2D77-648D43698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778" y="1267164"/>
            <a:ext cx="2316857" cy="4827863"/>
          </a:xfrm>
          <a:prstGeom prst="roundRect">
            <a:avLst>
              <a:gd name="adj" fmla="val 13726"/>
            </a:avLst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482AD3F-6809-7691-B0E3-07896A472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497" y="4951095"/>
            <a:ext cx="766728" cy="76672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F90DB53-9F8E-1B6F-9069-355234794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340" y="4951095"/>
            <a:ext cx="766728" cy="76672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470E92E-2B05-5E5F-459A-264C1123D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6822" y="4951095"/>
            <a:ext cx="766728" cy="76672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F1F9C6E-61A3-599D-870E-68B8F603D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7197" y="4951095"/>
            <a:ext cx="766728" cy="76672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10621E7-AEF5-4BDF-2760-DCE7FE4BE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425" y="3235341"/>
            <a:ext cx="600068" cy="3873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A2E5982-9469-AFCB-F75B-BCE70E877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66" y="3235341"/>
            <a:ext cx="600068" cy="38731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88D04D5-BEC7-96DC-1D49-CA2CB26A96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239" y="3235340"/>
            <a:ext cx="600068" cy="3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16D2B-84CA-35FC-4204-C4827322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Главная страница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A78584-D98B-6CF9-8E53-16E8D6CB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563304-27FF-A82F-C067-37538B34E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119835"/>
            <a:ext cx="2743200" cy="5601640"/>
          </a:xfrm>
          <a:prstGeom prst="roundRect">
            <a:avLst>
              <a:gd name="adj" fmla="val 13754"/>
            </a:avLst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A94FCF-191B-0EAF-4241-740DB177B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93" y="1119835"/>
            <a:ext cx="2743201" cy="5601640"/>
          </a:xfrm>
          <a:prstGeom prst="roundRect">
            <a:avLst>
              <a:gd name="adj" fmla="val 13512"/>
            </a:avLst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5C2348-8D76-5709-5269-B9ABBCB7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30" y="3110846"/>
            <a:ext cx="985834" cy="63631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75E5F3-5A16-ADB9-8CC3-E6A3D1E3F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744" y="4322447"/>
            <a:ext cx="766728" cy="7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7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7FE31-FE31-E6CC-26D6-7679383C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Меню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8D394B-F5AA-7D46-8115-A1BB7203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12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51D405-1CF9-FB33-DEED-6C8BBA0BE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58" y="3321542"/>
            <a:ext cx="1396949" cy="90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1E1FDA-7110-7506-5435-25D75A201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43" y="1003275"/>
            <a:ext cx="2731547" cy="5601640"/>
          </a:xfrm>
          <a:prstGeom prst="roundRect">
            <a:avLst>
              <a:gd name="adj" fmla="val 13151"/>
            </a:avLst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0716D7-EB9B-136F-E5C2-B90B51707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426" y="1009806"/>
            <a:ext cx="2743200" cy="5595109"/>
          </a:xfrm>
          <a:prstGeom prst="roundRect">
            <a:avLst>
              <a:gd name="adj" fmla="val 12928"/>
            </a:avLst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4FF187-669E-FBFF-C00B-42E2B024A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22" y="1016339"/>
            <a:ext cx="2743200" cy="5588576"/>
          </a:xfrm>
          <a:prstGeom prst="roundRect">
            <a:avLst>
              <a:gd name="adj" fmla="val 13787"/>
            </a:avLst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C0CFABA-7790-AD79-F7D1-B76F2BAA2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58841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33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B1EFE-5B44-B766-5E16-A7621908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Moodle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E0A903-EA27-8FE6-EFA1-14968E42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96E5DD-3B8B-4A9E-6BB6-0F245CB49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26" y="1126366"/>
            <a:ext cx="2743200" cy="5595109"/>
          </a:xfrm>
          <a:prstGeom prst="roundRect">
            <a:avLst>
              <a:gd name="adj" fmla="val 12928"/>
            </a:avLst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6BBA77-95FC-553A-9AA1-8A9BA2CC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622" y="2865120"/>
            <a:ext cx="846103" cy="8461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A5C3C1-0F65-86C2-00D8-CF356FE21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07" y="3226734"/>
            <a:ext cx="1396949" cy="9016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A2DC0C-9D56-2EE6-EA6A-71FDBF212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737" y="1126366"/>
            <a:ext cx="2677458" cy="5595109"/>
          </a:xfrm>
          <a:prstGeom prst="roundRect">
            <a:avLst>
              <a:gd name="adj" fmla="val 13765"/>
            </a:avLst>
          </a:prstGeom>
        </p:spPr>
      </p:pic>
    </p:spTree>
    <p:extLst>
      <p:ext uri="{BB962C8B-B14F-4D97-AF65-F5344CB8AC3E}">
        <p14:creationId xmlns:p14="http://schemas.microsoft.com/office/powerpoint/2010/main" val="950617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B1EFE-5B44-B766-5E16-A7621908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BRS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E0A903-EA27-8FE6-EFA1-14968E42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BEDB22-15C6-3FD2-A585-981CAB04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77" y="1003274"/>
            <a:ext cx="2743200" cy="5595109"/>
          </a:xfrm>
          <a:prstGeom prst="roundRect">
            <a:avLst>
              <a:gd name="adj" fmla="val 12928"/>
            </a:avLst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C137BB-884B-746E-A1F3-28741205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025" y="3074133"/>
            <a:ext cx="846103" cy="8461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174A10-EA32-1910-C181-F5FC8A2E2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275" y="974699"/>
            <a:ext cx="2698651" cy="5595109"/>
          </a:xfrm>
          <a:prstGeom prst="roundRect">
            <a:avLst>
              <a:gd name="adj" fmla="val 14075"/>
            </a:avLst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3A7FA9-CE4E-2953-EE48-C0AFEDC05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01" y="3018569"/>
            <a:ext cx="1396949" cy="90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9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4F9B0-657D-AD0D-F925-7A7A8210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Карта факультета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03B5E6-946F-38F0-C44F-887BB9DD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99D2DC-E035-FF93-6E5F-4151DC7A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89" y="1126366"/>
            <a:ext cx="2743200" cy="5595109"/>
          </a:xfrm>
          <a:prstGeom prst="roundRect">
            <a:avLst>
              <a:gd name="adj" fmla="val 12928"/>
            </a:avLst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615DA6-2C06-A358-5EC4-055FC90D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34" y="3542294"/>
            <a:ext cx="846103" cy="8461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69BF56-9BC3-35CB-9FD9-0ACF9F87E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44" y="3434836"/>
            <a:ext cx="1396949" cy="9016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DB0304-849C-15A9-FF91-F709B4F94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148" y="1126366"/>
            <a:ext cx="2662989" cy="5595109"/>
          </a:xfrm>
          <a:prstGeom prst="roundRect">
            <a:avLst>
              <a:gd name="adj" fmla="val 13457"/>
            </a:avLst>
          </a:prstGeom>
        </p:spPr>
      </p:pic>
    </p:spTree>
    <p:extLst>
      <p:ext uri="{BB962C8B-B14F-4D97-AF65-F5344CB8AC3E}">
        <p14:creationId xmlns:p14="http://schemas.microsoft.com/office/powerpoint/2010/main" val="1786653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B615B-F47D-7ECE-C50F-3CE2F630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Просмотр расписания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DB08B1-9B27-7509-425E-254A87BE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B70C64-0761-D6AC-950C-C04BD620F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126366"/>
            <a:ext cx="2743200" cy="5595109"/>
          </a:xfrm>
          <a:prstGeom prst="roundRect">
            <a:avLst>
              <a:gd name="adj" fmla="val 12928"/>
            </a:avLst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D12460-244F-4322-AE2E-BCD64C523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080" y="3913451"/>
            <a:ext cx="846103" cy="8461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72F4DA-BFB3-23F4-A779-1A325DF34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16" y="3434836"/>
            <a:ext cx="741516" cy="4786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FC38820-C73F-1A81-D7B8-6C8456F9F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213" y="1123101"/>
            <a:ext cx="2705483" cy="5595109"/>
          </a:xfrm>
          <a:prstGeom prst="roundRect">
            <a:avLst>
              <a:gd name="adj" fmla="val 13507"/>
            </a:avLst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7492E89-F4D8-6ED8-091F-C56A2F25D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974" y="1123100"/>
            <a:ext cx="2674081" cy="5595110"/>
          </a:xfrm>
          <a:prstGeom prst="roundRect">
            <a:avLst>
              <a:gd name="adj" fmla="val 13761"/>
            </a:avLst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75117F-55A0-D8DA-1875-77507C44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664" y="5104076"/>
            <a:ext cx="846103" cy="84610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0CF64F-6F06-104C-7D1F-7F5A37FF6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577" y="3429000"/>
            <a:ext cx="741516" cy="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4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B9814-8932-5F9F-F6DF-53924D61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Календарь событий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C96236-CAFF-E612-3E4C-DB8A3886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F1CEA6-8A05-22BA-EBAA-4D43A99C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6366"/>
            <a:ext cx="2743200" cy="5595109"/>
          </a:xfrm>
          <a:prstGeom prst="roundRect">
            <a:avLst>
              <a:gd name="adj" fmla="val 12928"/>
            </a:avLst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1B48F2-90AA-B47C-C5F4-918047D10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95" y="4256351"/>
            <a:ext cx="846103" cy="84610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FD9366-744D-AD57-8E89-27DCE5C32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300" y="1126366"/>
            <a:ext cx="2702304" cy="5595109"/>
          </a:xfrm>
          <a:prstGeom prst="roundRect">
            <a:avLst>
              <a:gd name="adj" fmla="val 14079"/>
            </a:avLst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90B1DE-DBDA-8F69-EBFE-4D46BD59F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92" y="3323845"/>
            <a:ext cx="741516" cy="47861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6D2E87-4031-B881-D60D-B7E4E034F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7504" y="1126365"/>
            <a:ext cx="2684523" cy="5595109"/>
          </a:xfrm>
          <a:prstGeom prst="roundRect">
            <a:avLst>
              <a:gd name="adj" fmla="val 13193"/>
            </a:avLst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9A6CE0-9B54-FDF7-F45F-9F95BBCA9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96" y="3323844"/>
            <a:ext cx="741516" cy="4786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02A5B4-D196-CA3B-DE63-3EABD69F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573" y="2640047"/>
            <a:ext cx="584977" cy="58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0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48B66-A7CF-702E-13A9-84CB203E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Личный кабинет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F5C23A-4347-79E1-AE22-DADB9D23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18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F9DE30-D0A0-FF7D-331A-DA164EEF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10" y="1126366"/>
            <a:ext cx="2743200" cy="5595109"/>
          </a:xfrm>
          <a:prstGeom prst="roundRect">
            <a:avLst>
              <a:gd name="adj" fmla="val 12928"/>
            </a:avLst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5DF128-BB14-E543-4C99-622CD800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058" y="1951301"/>
            <a:ext cx="846103" cy="8461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CA07D4-031D-9AF2-932A-0BA97595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68" y="3429000"/>
            <a:ext cx="1396949" cy="9016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FE5536-AF02-003D-DAC2-08912BE26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575" y="1126366"/>
            <a:ext cx="2691319" cy="5595109"/>
          </a:xfrm>
          <a:prstGeom prst="roundRect">
            <a:avLst>
              <a:gd name="adj" fmla="val 14068"/>
            </a:avLst>
          </a:prstGeom>
        </p:spPr>
      </p:pic>
    </p:spTree>
    <p:extLst>
      <p:ext uri="{BB962C8B-B14F-4D97-AF65-F5344CB8AC3E}">
        <p14:creationId xmlns:p14="http://schemas.microsoft.com/office/powerpoint/2010/main" val="408407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74832-BA2D-2F0B-A451-DC62AAA5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Чаты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E0AC43-E11B-D6C6-CE15-ECDA3D18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4561BE-C01B-CB30-8692-C2F35F60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6366"/>
            <a:ext cx="2743200" cy="5595109"/>
          </a:xfrm>
          <a:prstGeom prst="roundRect">
            <a:avLst>
              <a:gd name="adj" fmla="val 12928"/>
            </a:avLst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C4FF0F-B7D7-2533-B869-DAAE1322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30" y="4885531"/>
            <a:ext cx="846103" cy="8461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ED0E5-B19D-E352-8F7E-75B3FF0BB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300" y="1126365"/>
            <a:ext cx="2685652" cy="5595110"/>
          </a:xfrm>
          <a:prstGeom prst="roundRect">
            <a:avLst>
              <a:gd name="adj" fmla="val 13773"/>
            </a:avLst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E1188C-31C8-21BB-3BF2-F3546816A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852" y="1126365"/>
            <a:ext cx="2707775" cy="5595110"/>
          </a:xfrm>
          <a:prstGeom prst="roundRect">
            <a:avLst>
              <a:gd name="adj" fmla="val 12649"/>
            </a:avLst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3802075-157D-40AD-15BF-7AB09E085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92" y="3323845"/>
            <a:ext cx="741516" cy="4786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4D1347-8E79-8264-A3F1-4BD1A3389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644" y="3323844"/>
            <a:ext cx="741516" cy="4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8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65E20-BC96-27D6-966E-C8EFDE70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Роли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15702B06-4821-A712-7287-FE8EA521C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5252470"/>
              </p:ext>
            </p:extLst>
          </p:nvPr>
        </p:nvGraphicFramePr>
        <p:xfrm>
          <a:off x="548481" y="1227493"/>
          <a:ext cx="11095038" cy="49980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562600">
                  <a:extLst>
                    <a:ext uri="{9D8B030D-6E8A-4147-A177-3AD203B41FA5}">
                      <a16:colId xmlns:a16="http://schemas.microsoft.com/office/drawing/2014/main" val="3833862511"/>
                    </a:ext>
                  </a:extLst>
                </a:gridCol>
                <a:gridCol w="5532438">
                  <a:extLst>
                    <a:ext uri="{9D8B030D-6E8A-4147-A177-3AD203B41FA5}">
                      <a16:colId xmlns:a16="http://schemas.microsoft.com/office/drawing/2014/main" val="1019151731"/>
                    </a:ext>
                  </a:extLst>
                </a:gridCol>
              </a:tblGrid>
              <a:tr h="822922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/>
                        <a:t>Участники проекта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/>
                        <a:t>Роли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991182"/>
                  </a:ext>
                </a:extLst>
              </a:tr>
              <a:tr h="1035685">
                <a:tc>
                  <a:txBody>
                    <a:bodyPr/>
                    <a:lstStyle/>
                    <a:p>
                      <a:r>
                        <a:rPr lang="ru-RU" sz="2800" dirty="0"/>
                        <a:t>Никита Мерзляков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800" dirty="0"/>
                        <a:t>Тимлид, </a:t>
                      </a:r>
                      <a:r>
                        <a:rPr lang="en-US" sz="2800" dirty="0"/>
                        <a:t>Frontend-</a:t>
                      </a:r>
                      <a:r>
                        <a:rPr lang="ru-RU" sz="2800" dirty="0"/>
                        <a:t>разработчик, </a:t>
                      </a:r>
                      <a:r>
                        <a:rPr lang="en-US" sz="2800" dirty="0"/>
                        <a:t>PM</a:t>
                      </a:r>
                      <a:endParaRPr lang="ru-RU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151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2800" dirty="0"/>
                        <a:t>Иван Кудинов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Backend-</a:t>
                      </a:r>
                      <a:r>
                        <a:rPr lang="ru-RU" sz="2800" dirty="0"/>
                        <a:t>разработчик, </a:t>
                      </a: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</a:rPr>
                        <a:t>Системный аналитик</a:t>
                      </a:r>
                    </a:p>
                    <a:p>
                      <a:pPr algn="l"/>
                      <a:endParaRPr lang="ru-RU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381122"/>
                  </a:ext>
                </a:extLst>
              </a:tr>
              <a:tr h="928712">
                <a:tc>
                  <a:txBody>
                    <a:bodyPr/>
                    <a:lstStyle/>
                    <a:p>
                      <a:r>
                        <a:rPr lang="ru-RU" sz="2800" dirty="0"/>
                        <a:t>Дмитрий Кулинченко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800" dirty="0"/>
                        <a:t>Тестировщик, Технический писатель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20518"/>
                  </a:ext>
                </a:extLst>
              </a:tr>
              <a:tr h="822922">
                <a:tc>
                  <a:txBody>
                    <a:bodyPr/>
                    <a:lstStyle/>
                    <a:p>
                      <a:r>
                        <a:rPr lang="ru-RU" sz="2800" dirty="0"/>
                        <a:t>Артем Сиваков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800" dirty="0"/>
                        <a:t>Технический писатель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170405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390DAF-9822-6603-0642-C8AEDA54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49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48B66-A7CF-702E-13A9-84CB203E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Чат с ассистентом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F5C23A-4347-79E1-AE22-DADB9D23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20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2F0363-195B-63FD-AFD9-15B2E5F9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576" y="1126365"/>
            <a:ext cx="2691319" cy="5595109"/>
          </a:xfrm>
          <a:prstGeom prst="roundRect">
            <a:avLst>
              <a:gd name="adj" fmla="val 13780"/>
            </a:avLst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F9DE30-D0A0-FF7D-331A-DA164EEF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510" y="1126366"/>
            <a:ext cx="2743200" cy="5595109"/>
          </a:xfrm>
          <a:prstGeom prst="roundRect">
            <a:avLst>
              <a:gd name="adj" fmla="val 12928"/>
            </a:avLst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5DF128-BB14-E543-4C99-622CD800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505" y="4589726"/>
            <a:ext cx="846103" cy="8461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CA07D4-031D-9AF2-932A-0BA975950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68" y="3429000"/>
            <a:ext cx="1396949" cy="90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55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73F6C-C1DF-18F4-82FB-28312EDD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Панель администратора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6AEC5E-0DEB-AEA2-71BE-7D6B6ECF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21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60165-C975-1FF8-FF6D-EA892EC70F7B}"/>
              </a:ext>
            </a:extLst>
          </p:cNvPr>
          <p:cNvSpPr txBox="1"/>
          <p:nvPr/>
        </p:nvSpPr>
        <p:spPr>
          <a:xfrm>
            <a:off x="289560" y="1275344"/>
            <a:ext cx="482386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Администрирование: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Пользователей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Расписаний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Новостей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Событий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Карт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C67742-EB22-3554-A24D-E3574FE0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47" y="2845498"/>
            <a:ext cx="1677504" cy="13420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6DE915-37D6-F657-C29C-040D8449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21" y="4987845"/>
            <a:ext cx="1207575" cy="13803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2FE45E9-F50E-8D82-AA02-F13C50602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88" y="1022467"/>
            <a:ext cx="1490563" cy="9937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A733FBA-AADF-FE97-C9B6-4A5989879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88" y="5278575"/>
            <a:ext cx="1490563" cy="11613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B238270-4CF8-562E-CD66-846176284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300" y="2947458"/>
            <a:ext cx="978483" cy="130575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5DFF4A1-AD4A-25B0-0707-83A4CCFD5D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64" y="973145"/>
            <a:ext cx="1141112" cy="130575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431612-F4E5-51D8-843D-031B3EAA16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716" y="3312329"/>
            <a:ext cx="1032875" cy="6666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D4C1251-E473-0062-A34E-71C0851CB6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464581" y="2414841"/>
            <a:ext cx="1032875" cy="6666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3F260A5-91C2-5EA2-8DC8-C6E73A2DC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95043" y="2183757"/>
            <a:ext cx="1032875" cy="6666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4F71514-FB73-DBD4-97C6-197244E33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367113" y="4445252"/>
            <a:ext cx="1032875" cy="6666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707F659-2956-7832-4889-15A100882D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9071450" y="4445593"/>
            <a:ext cx="1032875" cy="66667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19BE885-BE6E-3980-59EB-D587B6E40B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6458407" y="2409873"/>
            <a:ext cx="1032875" cy="66667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AA71B31-A8A4-9F51-6950-4B19EE5E02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071449" y="4445109"/>
            <a:ext cx="1032875" cy="66667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982F6E-A231-36FB-6D19-C9613B76B9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6359562" y="4450078"/>
            <a:ext cx="1032875" cy="66667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D28AE10-967E-9E8D-2677-8AC105DEF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8695043" y="2181653"/>
            <a:ext cx="1032875" cy="66667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263A93A-C6B9-6326-7714-E8999CD529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28054" y="3319401"/>
            <a:ext cx="1032875" cy="6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6D2DC-3AA3-4337-AD3B-3AF77028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Аналитика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331F1-7DFA-F086-A240-F41E6DA06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D3DCFD-0E8E-3DC8-A1DB-2D43F65D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4ED2A7-92E9-5D58-B29C-96D0DDE6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5" y="1215756"/>
            <a:ext cx="10160025" cy="5366733"/>
          </a:xfrm>
          <a:prstGeom prst="roundRect">
            <a:avLst>
              <a:gd name="adj" fmla="val 3584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072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6D2DC-3AA3-4337-AD3B-3AF77028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Аналитика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331F1-7DFA-F086-A240-F41E6DA06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D3DCFD-0E8E-3DC8-A1DB-2D43F65D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23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3E63DD-8B4C-925C-C508-85E85865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6" y="1167476"/>
            <a:ext cx="10160024" cy="5430907"/>
          </a:xfrm>
          <a:prstGeom prst="roundRect">
            <a:avLst>
              <a:gd name="adj" fmla="val 3688"/>
            </a:avLst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9240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6E7257-BA4F-FE9A-28EA-C9C11200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BCB722-5CB2-115E-80D2-180DEAF1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795096"/>
            <a:ext cx="10645140" cy="4351338"/>
          </a:xfrm>
        </p:spPr>
        <p:txBody>
          <a:bodyPr/>
          <a:lstStyle/>
          <a:p>
            <a:r>
              <a:rPr lang="ru-RU" dirty="0"/>
              <a:t>Созданы инструменты коммуникации между пользователями</a:t>
            </a:r>
          </a:p>
          <a:p>
            <a:endParaRPr lang="ru-RU" dirty="0"/>
          </a:p>
          <a:p>
            <a:r>
              <a:rPr lang="ru-RU" dirty="0"/>
              <a:t>Агрегированы </a:t>
            </a:r>
            <a:r>
              <a:rPr lang="en-US" dirty="0"/>
              <a:t>Moodle </a:t>
            </a:r>
            <a:r>
              <a:rPr lang="ru-RU" dirty="0"/>
              <a:t>и </a:t>
            </a:r>
            <a:r>
              <a:rPr lang="en-US" dirty="0"/>
              <a:t>BRS</a:t>
            </a:r>
            <a:endParaRPr lang="ru-RU" dirty="0"/>
          </a:p>
          <a:p>
            <a:endParaRPr lang="ru-RU" dirty="0"/>
          </a:p>
          <a:p>
            <a:r>
              <a:rPr lang="ru-RU" dirty="0"/>
              <a:t>Разработан функционал для просмотра карт, событий и расписания</a:t>
            </a:r>
          </a:p>
          <a:p>
            <a:endParaRPr lang="ru-RU" dirty="0"/>
          </a:p>
          <a:p>
            <a:r>
              <a:rPr lang="ru-RU" dirty="0"/>
              <a:t>Интегрирован ассистент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45C486-9752-7B98-0227-8E38CB87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780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91CDF-1153-BE96-7A4A-E79D8422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Контактная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727222-790C-8703-EF46-2A75C6C6F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8230" y="3559258"/>
            <a:ext cx="4017010" cy="253963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3600" b="1" dirty="0"/>
              <a:t>Email:</a:t>
            </a:r>
            <a:br>
              <a:rPr lang="en-US" sz="3600" dirty="0"/>
            </a:br>
            <a:r>
              <a:rPr lang="en-US" sz="3600" dirty="0"/>
              <a:t>mycsf@gmail.com</a:t>
            </a:r>
          </a:p>
          <a:p>
            <a:pPr marL="0" indent="0" algn="r">
              <a:buNone/>
            </a:pPr>
            <a:r>
              <a:rPr lang="en-US" sz="3600" b="1" dirty="0"/>
              <a:t>Telegram:</a:t>
            </a:r>
            <a:br>
              <a:rPr lang="en-US" sz="3600" dirty="0"/>
            </a:br>
            <a:r>
              <a:rPr lang="en-US" sz="3600" dirty="0"/>
              <a:t>8 800 555 35 35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65A32F-8E65-FFD0-6F80-6EB20803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25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FD65A3-AFAE-5108-3F1B-99DE71C70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084" y="1252437"/>
            <a:ext cx="3253741" cy="3253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74E851-B779-6C6E-1DFE-F82F29C4912F}"/>
              </a:ext>
            </a:extLst>
          </p:cNvPr>
          <p:cNvSpPr txBox="1"/>
          <p:nvPr/>
        </p:nvSpPr>
        <p:spPr>
          <a:xfrm>
            <a:off x="1061084" y="4454052"/>
            <a:ext cx="31794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Загрузи наше приложение прямо сейчас! (</a:t>
            </a:r>
            <a:r>
              <a:rPr lang="en-US" sz="2800" dirty="0"/>
              <a:t>Android)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5120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F59CFE-B085-DB8E-9538-B68258A1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Аналоги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22B508-44A0-C0EB-EDC2-17A2B828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E6E877-E489-4B44-DC48-1A05F63D7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6856"/>
            <a:ext cx="2521048" cy="5350510"/>
          </a:xfrm>
          <a:prstGeom prst="roundRect">
            <a:avLst>
              <a:gd name="adj" fmla="val 7460"/>
            </a:avLst>
          </a:prstGeom>
          <a:ln w="38100">
            <a:solidFill>
              <a:schemeClr val="tx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D2DB3A-37D0-C2BB-B684-0DC927AF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45" y="751498"/>
            <a:ext cx="5859195" cy="585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37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2FD73-02C0-2066-6A8F-8E9BBB42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089713-A7F8-7CE0-C8D7-CFFEBBC3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432" y="2437325"/>
            <a:ext cx="5806440" cy="2776904"/>
          </a:xfrm>
        </p:spPr>
        <p:txBody>
          <a:bodyPr/>
          <a:lstStyle/>
          <a:p>
            <a:r>
              <a:rPr lang="ru-RU" dirty="0"/>
              <a:t>Поиск аудитории студентами и абитуриентами 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Перегруженность файла расписания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6DD4DB-5D8D-7208-2489-A12C39C4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01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24B982-9169-3106-C96C-E037543B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913B19-7964-84E7-DE3D-25EE221E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074" y="2040024"/>
            <a:ext cx="6640629" cy="3903575"/>
          </a:xfrm>
        </p:spPr>
        <p:txBody>
          <a:bodyPr/>
          <a:lstStyle/>
          <a:p>
            <a:r>
              <a:rPr lang="ru-RU" dirty="0"/>
              <a:t>Коммуникация между преподавателями и студентами</a:t>
            </a:r>
          </a:p>
          <a:p>
            <a:endParaRPr lang="ru-RU" dirty="0"/>
          </a:p>
          <a:p>
            <a:r>
              <a:rPr lang="ru-RU" dirty="0"/>
              <a:t>Планирование событий</a:t>
            </a:r>
          </a:p>
          <a:p>
            <a:endParaRPr lang="ru-RU" dirty="0"/>
          </a:p>
          <a:p>
            <a:r>
              <a:rPr lang="ru-RU" dirty="0"/>
              <a:t>Разрозненность ресурсов и доступа к ним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BC1248-25C7-A0CF-4466-CFA01F78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66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EA96-983F-5B2D-6DDA-7ED91AE3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Цели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68B95B-761F-DA75-36D2-CD6A27A9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6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FEA363-4ADA-D202-419E-726290850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9" y="3459113"/>
            <a:ext cx="3233225" cy="82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phone X Pictures PNG, Iphone X Pictures Transparent Background -  FreeIconsPNG">
            <a:extLst>
              <a:ext uri="{FF2B5EF4-FFF2-40B4-BE49-F238E27FC236}">
                <a16:creationId xmlns:a16="http://schemas.microsoft.com/office/drawing/2014/main" id="{E1D1900A-AF9E-D2C9-3DCF-858CE258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246" y="3727938"/>
            <a:ext cx="2551507" cy="287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B9E4655-AF7F-7C6D-5789-96B68C7D3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516037" y="4407260"/>
            <a:ext cx="1899214" cy="12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536A415-76DC-B351-4F3F-D932E1B90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581756" y="2313937"/>
            <a:ext cx="1899214" cy="12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4225D7B-7806-294E-0456-7F9E99C36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6749262" y="2313937"/>
            <a:ext cx="1899214" cy="12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CC99D-AB80-7D90-0D6C-950F0ED36992}"/>
              </a:ext>
            </a:extLst>
          </p:cNvPr>
          <p:cNvSpPr txBox="1"/>
          <p:nvPr/>
        </p:nvSpPr>
        <p:spPr>
          <a:xfrm>
            <a:off x="2167595" y="1526484"/>
            <a:ext cx="1766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BRS</a:t>
            </a:r>
            <a:endParaRPr lang="ru-RU" sz="6000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725CCD1-2339-311A-9489-C145315B9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6770511" y="4407258"/>
            <a:ext cx="1899214" cy="12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7A133B-6F20-D753-B49A-89CE760D5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55" y="3427236"/>
            <a:ext cx="1671585" cy="167158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56979D-B034-69C2-F2D2-A116C41AC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77" y="955417"/>
            <a:ext cx="2013258" cy="2013258"/>
          </a:xfrm>
          <a:prstGeom prst="rect">
            <a:avLst/>
          </a:prstGeom>
        </p:spPr>
      </p:pic>
      <p:pic>
        <p:nvPicPr>
          <p:cNvPr id="1028" name="Picture 4" descr="Apple iPhone 14 Pro Cell Phone Review - Consumer Reports">
            <a:extLst>
              <a:ext uri="{FF2B5EF4-FFF2-40B4-BE49-F238E27FC236}">
                <a16:creationId xmlns:a16="http://schemas.microsoft.com/office/drawing/2014/main" id="{6E1E74BE-4525-2741-90FC-A49C0F565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15" y="3663598"/>
            <a:ext cx="3935568" cy="28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3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4B391-20F6-D885-521C-60405C3C1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47F8F9-F6E8-D562-CA81-4FEB2252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7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524910-2CEA-A27C-28B8-A5180C94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743" y="1718741"/>
            <a:ext cx="5175055" cy="14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65E4B2F6-3E0D-1F63-558C-6D86342DE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18" y="1255433"/>
            <a:ext cx="2462414" cy="269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711E2A8-6987-D04F-645F-F2471AE4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" y="3295781"/>
            <a:ext cx="5618628" cy="374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DD1A0333-18F7-B612-A6A9-439EF670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55" y="3849065"/>
            <a:ext cx="2743200" cy="250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ss and Media Resources - Docker">
            <a:extLst>
              <a:ext uri="{FF2B5EF4-FFF2-40B4-BE49-F238E27FC236}">
                <a16:creationId xmlns:a16="http://schemas.microsoft.com/office/drawing/2014/main" id="{B8726D23-E089-2CE0-A833-B887898C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15" y="3908678"/>
            <a:ext cx="2743200" cy="23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21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FBDB6F-7A01-0DC0-2167-2DF8D46F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 сервера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15156B-8E01-A0AC-81CB-F60DCB67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3AFAF9-5316-B2F9-7F4E-2BBDF122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85" y="711566"/>
            <a:ext cx="8651415" cy="5931464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676DF812-192D-BC65-4BC6-D62C10EBF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5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FBDB6F-7A01-0DC0-2167-2DF8D46F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 клиента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15156B-8E01-A0AC-81CB-F60DCB67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9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0552A0D-9821-2685-2458-CE9ED109B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22" y="632728"/>
            <a:ext cx="8676378" cy="6063606"/>
          </a:xfrm>
        </p:spPr>
      </p:pic>
    </p:spTree>
    <p:extLst>
      <p:ext uri="{BB962C8B-B14F-4D97-AF65-F5344CB8AC3E}">
        <p14:creationId xmlns:p14="http://schemas.microsoft.com/office/powerpoint/2010/main" val="5797080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195</Words>
  <Application>Microsoft Office PowerPoint</Application>
  <PresentationFormat>Широкоэкранный</PresentationFormat>
  <Paragraphs>89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8" baseType="lpstr">
      <vt:lpstr>Arial</vt:lpstr>
      <vt:lpstr>Calibri</vt:lpstr>
      <vt:lpstr>Тема Office</vt:lpstr>
      <vt:lpstr>Мобильное приложение «Мой ФКН»</vt:lpstr>
      <vt:lpstr>Роли</vt:lpstr>
      <vt:lpstr>Аналоги</vt:lpstr>
      <vt:lpstr>Проблемы</vt:lpstr>
      <vt:lpstr>Проблемы</vt:lpstr>
      <vt:lpstr>Цели</vt:lpstr>
      <vt:lpstr>Используемые технологии</vt:lpstr>
      <vt:lpstr>Архитектура сервера</vt:lpstr>
      <vt:lpstr>Архитектура клиента</vt:lpstr>
      <vt:lpstr>Приветственные экраны</vt:lpstr>
      <vt:lpstr>Главная страница</vt:lpstr>
      <vt:lpstr>Меню</vt:lpstr>
      <vt:lpstr>Moodle</vt:lpstr>
      <vt:lpstr>BRS</vt:lpstr>
      <vt:lpstr>Карта факультета</vt:lpstr>
      <vt:lpstr>Просмотр расписания</vt:lpstr>
      <vt:lpstr>Календарь событий</vt:lpstr>
      <vt:lpstr>Личный кабинет</vt:lpstr>
      <vt:lpstr>Чаты</vt:lpstr>
      <vt:lpstr>Чат с ассистентом</vt:lpstr>
      <vt:lpstr>Панель администратора</vt:lpstr>
      <vt:lpstr>Аналитика приложения</vt:lpstr>
      <vt:lpstr>Аналитика приложения</vt:lpstr>
      <vt:lpstr>Итоги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«Мой ФКН»</dc:title>
  <dc:creator>Nikita Merzlyakov</dc:creator>
  <cp:lastModifiedBy>Иван Кудинов</cp:lastModifiedBy>
  <cp:revision>9</cp:revision>
  <dcterms:created xsi:type="dcterms:W3CDTF">2023-03-29T20:26:51Z</dcterms:created>
  <dcterms:modified xsi:type="dcterms:W3CDTF">2023-06-05T13:38:25Z</dcterms:modified>
</cp:coreProperties>
</file>